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9"/>
  </p:notesMasterIdLst>
  <p:sldIdLst>
    <p:sldId id="334" r:id="rId2"/>
    <p:sldId id="328" r:id="rId3"/>
    <p:sldId id="331" r:id="rId4"/>
    <p:sldId id="329" r:id="rId5"/>
    <p:sldId id="330" r:id="rId6"/>
    <p:sldId id="332" r:id="rId7"/>
    <p:sldId id="33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06" autoAdjust="0"/>
    <p:restoredTop sz="94660"/>
  </p:normalViewPr>
  <p:slideViewPr>
    <p:cSldViewPr>
      <p:cViewPr varScale="1">
        <p:scale>
          <a:sx n="68" d="100"/>
          <a:sy n="68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DD825-7ED6-4D9C-BF5E-5FB506A97681}" type="datetimeFigureOut">
              <a:rPr lang="en-US" smtClean="0"/>
              <a:pPr/>
              <a:t>14-08-2023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89DEB-F58E-4449-98EB-07A360724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89DEB-F58E-4449-98EB-07A3607249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E0388-575A-44A5-9621-7234A664B471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6005-4E2F-4757-BDB2-C4BFB3BCF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FF43-599F-4CB0-86A8-56B272F5C898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59F3A-BB5E-45B1-BC94-643BAEDA2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F7336-084D-4AF9-BC47-2F3D296458B2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6B1E-0B0B-416E-86C5-3F6755B9F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A237-C2B2-4E22-949E-A25FE7BEDA86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C6CE-C7B9-4B07-B831-00A7365D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87BB2-84F1-47F4-8FDD-6D32B9136655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C968E-E4CB-418E-B0D9-A7C68210B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6E81-34A0-498B-8FC0-28FC8247F586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6AE9-0AE9-4B09-9815-447274B0B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89BF-4C89-4E8C-9400-F0A28322BD4D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969CA-6656-48E2-B0E4-A7377AA54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BEA8-5D70-4BC4-8B73-1E5DD120FFB7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3639F-908C-4BB2-822A-E334F301F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2C3E-03CA-47EE-A992-4712B80636B4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61C90-FA57-4EA9-B194-76C7BC667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64C01-F3E0-4FFF-99DF-AD7013C13C9C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967B-F510-4371-AACF-040032F02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C8B50-10FE-4069-B442-557AD9CD7FD6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82399-440B-48EF-AC2C-F556B089E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FAB8C34-8D8A-4C50-91E5-A95A6B820795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7007721-44DA-4EF5-8EE3-84F034FD3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7" r:id="rId2"/>
    <p:sldLayoutId id="2147483876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7" r:id="rId9"/>
    <p:sldLayoutId id="2147483873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8001000" cy="1829761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Kruti Dev 010" pitchFamily="2" charset="0"/>
              </a:rPr>
              <a:t/>
            </a:r>
            <a:br>
              <a:rPr lang="en-US" sz="6000" dirty="0" smtClean="0">
                <a:latin typeface="Kruti Dev 010" pitchFamily="2" charset="0"/>
              </a:rPr>
            </a:br>
            <a:r>
              <a:rPr lang="en-US" sz="6000" dirty="0" smtClean="0">
                <a:latin typeface="Kruti Dev 010" pitchFamily="2" charset="0"/>
              </a:rPr>
              <a:t/>
            </a:r>
            <a:br>
              <a:rPr lang="en-US" sz="6000" dirty="0" smtClean="0">
                <a:latin typeface="Kruti Dev 010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3048000"/>
            <a:ext cx="3352800" cy="2362200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Subhash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Chandrakar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 Professor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Science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DurgaMahavidyalaya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Raipur (C.G.)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762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endParaRPr lang="en-US" sz="6600" b="1" dirty="0" smtClean="0">
              <a:latin typeface="Kruti Dev 010" pitchFamily="2" charset="0"/>
            </a:endParaRPr>
          </a:p>
          <a:p>
            <a:pPr algn="ctr">
              <a:lnSpc>
                <a:spcPts val="3000"/>
              </a:lnSpc>
            </a:pPr>
            <a:endParaRPr lang="en-US" sz="6600" b="1" dirty="0">
              <a:latin typeface="Kruti Dev 010" pitchFamily="2" charset="0"/>
            </a:endParaRPr>
          </a:p>
          <a:p>
            <a:pPr algn="ctr">
              <a:lnSpc>
                <a:spcPts val="3000"/>
              </a:lnSpc>
            </a:pPr>
            <a:r>
              <a:rPr lang="en-US" sz="6600" b="1" dirty="0" err="1" smtClean="0">
                <a:latin typeface="Kruti Dev 010" pitchFamily="2" charset="0"/>
              </a:rPr>
              <a:t>ekSfyd</a:t>
            </a:r>
            <a:r>
              <a:rPr lang="en-US" sz="6600" b="1" dirty="0" smtClean="0">
                <a:latin typeface="Kruti Dev 010" pitchFamily="2" charset="0"/>
              </a:rPr>
              <a:t> </a:t>
            </a:r>
            <a:r>
              <a:rPr lang="en-US" sz="6600" b="1" dirty="0" err="1" smtClean="0">
                <a:latin typeface="Kruti Dev 010" pitchFamily="2" charset="0"/>
              </a:rPr>
              <a:t>vf</a:t>
            </a:r>
            <a:r>
              <a:rPr lang="en-US" sz="6600" b="1" dirty="0" smtClean="0">
                <a:latin typeface="Kruti Dev 010" pitchFamily="2" charset="0"/>
              </a:rPr>
              <a:t>/</a:t>
            </a:r>
            <a:r>
              <a:rPr lang="en-US" sz="6600" b="1" dirty="0" err="1" smtClean="0">
                <a:latin typeface="Kruti Dev 010" pitchFamily="2" charset="0"/>
              </a:rPr>
              <a:t>kdkj</a:t>
            </a:r>
            <a:r>
              <a:rPr lang="en-US" sz="6600" b="1" dirty="0" smtClean="0">
                <a:latin typeface="Kruti Dev 010" pitchFamily="2" charset="0"/>
              </a:rPr>
              <a:t> </a:t>
            </a:r>
            <a:endParaRPr lang="en-US" sz="6600" b="1" dirty="0">
              <a:latin typeface="Kruti Dev 01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85800" y="685800"/>
            <a:ext cx="8153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600" b="1" dirty="0" err="1">
                <a:latin typeface="Kruti Dev 010" pitchFamily="2" charset="0"/>
              </a:rPr>
              <a:t>ekSfyd</a:t>
            </a:r>
            <a:r>
              <a:rPr lang="en-US" sz="2600" b="1" dirty="0">
                <a:latin typeface="Kruti Dev 010" pitchFamily="2" charset="0"/>
              </a:rPr>
              <a:t> </a:t>
            </a:r>
            <a:r>
              <a:rPr lang="en-US" sz="2600" b="1" dirty="0" err="1">
                <a:latin typeface="Kruti Dev 010" pitchFamily="2" charset="0"/>
              </a:rPr>
              <a:t>vf</a:t>
            </a:r>
            <a:r>
              <a:rPr lang="en-US" sz="2600" b="1" dirty="0">
                <a:latin typeface="Kruti Dev 010" pitchFamily="2" charset="0"/>
              </a:rPr>
              <a:t>/</a:t>
            </a:r>
            <a:r>
              <a:rPr lang="en-US" sz="2600" b="1" dirty="0" err="1">
                <a:latin typeface="Kruti Dev 010" pitchFamily="2" charset="0"/>
              </a:rPr>
              <a:t>kdkj</a:t>
            </a:r>
            <a:r>
              <a:rPr lang="en-US" sz="2600" b="1" dirty="0">
                <a:latin typeface="Kruti Dev 010" pitchFamily="2" charset="0"/>
              </a:rPr>
              <a:t> </a:t>
            </a:r>
          </a:p>
          <a:p>
            <a:pPr algn="ctr">
              <a:lnSpc>
                <a:spcPts val="3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Fundamental Rights</a:t>
            </a: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</a:rPr>
              <a:t>1- </a:t>
            </a:r>
            <a:r>
              <a:rPr lang="en-US" sz="2000" b="1" dirty="0" err="1">
                <a:latin typeface="Kruti Dev 010" pitchFamily="2" charset="0"/>
              </a:rPr>
              <a:t>lekurk</a:t>
            </a:r>
            <a:r>
              <a:rPr lang="en-US" sz="2000" b="1" dirty="0">
                <a:latin typeface="Kruti Dev 010" pitchFamily="2" charset="0"/>
              </a:rPr>
              <a:t> </a:t>
            </a:r>
            <a:r>
              <a:rPr lang="en-US" sz="2000" b="1" dirty="0" err="1">
                <a:latin typeface="Kruti Dev 010" pitchFamily="2" charset="0"/>
              </a:rPr>
              <a:t>dk</a:t>
            </a:r>
            <a:r>
              <a:rPr lang="en-US" sz="2000" b="1" dirty="0">
                <a:latin typeface="Kruti Dev 010" pitchFamily="2" charset="0"/>
              </a:rPr>
              <a:t> </a:t>
            </a:r>
            <a:r>
              <a:rPr lang="en-US" sz="2000" b="1" dirty="0" err="1">
                <a:latin typeface="Kruti Dev 010" pitchFamily="2" charset="0"/>
              </a:rPr>
              <a:t>vf</a:t>
            </a:r>
            <a:r>
              <a:rPr lang="en-US" sz="2000" b="1" dirty="0">
                <a:latin typeface="Kruti Dev 010" pitchFamily="2" charset="0"/>
              </a:rPr>
              <a:t>/</a:t>
            </a:r>
            <a:r>
              <a:rPr lang="en-US" sz="2000" b="1" dirty="0" err="1">
                <a:latin typeface="Kruti Dev 010" pitchFamily="2" charset="0"/>
              </a:rPr>
              <a:t>kdkj</a:t>
            </a:r>
            <a:r>
              <a:rPr lang="en-US" sz="2000" b="1" dirty="0">
                <a:latin typeface="Kruti Dev 010" pitchFamily="2" charset="0"/>
              </a:rPr>
              <a:t> &amp;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Right to Equality (14-18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ts val="3000"/>
              </a:lnSpc>
            </a:pPr>
            <a:endParaRPr lang="en-US" sz="2000" b="1" dirty="0">
              <a:latin typeface="Kruti Dev 010" pitchFamily="2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¼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14½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dkuwu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le{k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lekurk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endParaRPr lang="en-US" sz="2000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¼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15½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lkekftd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lekurk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endParaRPr lang="en-US" sz="2000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¼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16½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volj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lekurk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¼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17½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vLi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`”;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rk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var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 </a:t>
            </a: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¼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18½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info;ksa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var</a:t>
            </a:r>
            <a:endParaRPr lang="en-US" sz="2000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endParaRPr lang="en-US" sz="2000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2- Lora=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rk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vf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kdkj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&amp;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Right to Freedom (19-22)</a:t>
            </a: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okd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~ Lora=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rk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Freedom of Speech,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izk.k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,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oa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nSfgd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Lor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=ark 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Protection of Life </a:t>
            </a: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f”k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{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kk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vf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kdkj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Right to Education,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la?k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cukus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Lor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=ark &amp; </a:t>
            </a:r>
            <a:r>
              <a:rPr lang="en-US" sz="2000" dirty="0" smtClean="0"/>
              <a:t>freedom of association</a:t>
            </a:r>
            <a:endParaRPr lang="en-US" sz="2000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8153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“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kkafriw.kZ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lEesyu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dh Lora=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rk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] </a:t>
            </a: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dgha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Hkh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vkus&amp;tkus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,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oa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clus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dh Lora=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rk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] </a:t>
            </a: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vkthfodk&amp;O;kikj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djus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dh Lora=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rk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3000"/>
              </a:lnSpc>
            </a:pPr>
            <a:endParaRPr lang="en-US" sz="2000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3- 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“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kks’k.k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fo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:)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vf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kdkj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&amp;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Right to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ogainst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Exploitation (23-24)</a:t>
            </a:r>
            <a:endParaRPr lang="en-US" sz="2000" b="1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ckyJe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fu’ks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/k]</a:t>
            </a: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ekuo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O;kikj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ij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izfrca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/k] </a:t>
            </a: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dkj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[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kkuksa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ckyJe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fu’ks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/k </a:t>
            </a:r>
          </a:p>
          <a:p>
            <a:pPr algn="just">
              <a:lnSpc>
                <a:spcPts val="3000"/>
              </a:lnSpc>
            </a:pPr>
            <a:endParaRPr lang="en-US" sz="2000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4- /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kkfeZd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LoLra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=k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vf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kdkj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&amp;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Right to Freedom of Religion (25-28)</a:t>
            </a:r>
          </a:p>
          <a:p>
            <a:pPr algn="just">
              <a:lnSpc>
                <a:spcPts val="3000"/>
              </a:lnSpc>
            </a:pPr>
            <a:endParaRPr lang="en-US" sz="2000" b="1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5-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laLÑfr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,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oa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f”k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{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kk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laca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kh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vf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sz="2000" b="1" dirty="0" err="1" smtClean="0">
                <a:latin typeface="Kruti Dev 010" pitchFamily="2" charset="0"/>
                <a:cs typeface="Times New Roman" pitchFamily="18" charset="0"/>
              </a:rPr>
              <a:t>kdkj</a:t>
            </a:r>
            <a:r>
              <a:rPr lang="en-US" sz="2000" b="1" dirty="0" smtClean="0">
                <a:latin typeface="Kruti Dev 010" pitchFamily="2" charset="0"/>
                <a:cs typeface="Times New Roman" pitchFamily="18" charset="0"/>
              </a:rPr>
              <a:t> &amp;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Right to Cultural and Education (29-30)</a:t>
            </a:r>
            <a:endParaRPr lang="en-US" sz="2000" b="1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vYila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[;d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oxZ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fgrksa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laj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{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k.k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f”k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{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k.k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laLFkkvksa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Lfkkiuk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,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oa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iz”kklu</a:t>
            </a:r>
            <a:endParaRPr lang="en-US" sz="20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85800" y="685800"/>
            <a:ext cx="8153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b="1" dirty="0">
                <a:latin typeface="Kruti Dev 010" pitchFamily="2" charset="0"/>
              </a:rPr>
              <a:t>6- </a:t>
            </a:r>
            <a:r>
              <a:rPr lang="en-US" sz="2000" b="1" dirty="0" err="1">
                <a:latin typeface="Kruti Dev 010" pitchFamily="2" charset="0"/>
              </a:rPr>
              <a:t>laoS</a:t>
            </a:r>
            <a:r>
              <a:rPr lang="en-US" sz="2000" b="1" dirty="0">
                <a:latin typeface="Kruti Dev 010" pitchFamily="2" charset="0"/>
              </a:rPr>
              <a:t>/</a:t>
            </a:r>
            <a:r>
              <a:rPr lang="en-US" sz="2000" b="1" dirty="0" err="1">
                <a:latin typeface="Kruti Dev 010" pitchFamily="2" charset="0"/>
              </a:rPr>
              <a:t>kkfud</a:t>
            </a:r>
            <a:r>
              <a:rPr lang="en-US" sz="2000" b="1" dirty="0">
                <a:latin typeface="Kruti Dev 010" pitchFamily="2" charset="0"/>
              </a:rPr>
              <a:t> </a:t>
            </a:r>
            <a:r>
              <a:rPr lang="en-US" sz="2000" b="1" dirty="0" err="1">
                <a:latin typeface="Kruti Dev 010" pitchFamily="2" charset="0"/>
              </a:rPr>
              <a:t>mipkjksa</a:t>
            </a:r>
            <a:r>
              <a:rPr lang="en-US" sz="2000" b="1" dirty="0">
                <a:latin typeface="Kruti Dev 010" pitchFamily="2" charset="0"/>
              </a:rPr>
              <a:t> </a:t>
            </a:r>
            <a:r>
              <a:rPr lang="en-US" sz="2000" b="1" dirty="0" err="1">
                <a:latin typeface="Kruti Dev 010" pitchFamily="2" charset="0"/>
              </a:rPr>
              <a:t>dk</a:t>
            </a:r>
            <a:r>
              <a:rPr lang="en-US" sz="2000" b="1" dirty="0">
                <a:latin typeface="Kruti Dev 010" pitchFamily="2" charset="0"/>
              </a:rPr>
              <a:t> </a:t>
            </a:r>
            <a:r>
              <a:rPr lang="en-US" sz="2000" b="1" dirty="0" err="1">
                <a:latin typeface="Kruti Dev 010" pitchFamily="2" charset="0"/>
              </a:rPr>
              <a:t>vf</a:t>
            </a:r>
            <a:r>
              <a:rPr lang="en-US" sz="2000" b="1" dirty="0">
                <a:latin typeface="Kruti Dev 010" pitchFamily="2" charset="0"/>
              </a:rPr>
              <a:t>/</a:t>
            </a:r>
            <a:r>
              <a:rPr lang="en-US" sz="2000" b="1" dirty="0" err="1">
                <a:latin typeface="Kruti Dev 010" pitchFamily="2" charset="0"/>
              </a:rPr>
              <a:t>kdkj</a:t>
            </a:r>
            <a:r>
              <a:rPr lang="en-US" sz="2000" b="1" dirty="0">
                <a:latin typeface="Kruti Dev 010" pitchFamily="2" charset="0"/>
              </a:rPr>
              <a:t> &amp;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Right to Constitutional Remedies (32)</a:t>
            </a:r>
            <a:endParaRPr lang="en-US" sz="2000" b="1" dirty="0">
              <a:latin typeface="Kruti Dev 010" pitchFamily="2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	¼v½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cUnh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izR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;{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khdj.k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&amp;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Habeas Corpus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endParaRPr lang="en-US" sz="2000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¼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c½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ijekns”k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Mandamus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 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	¼l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½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mRizs’k.k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Certiorari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¼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½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izfr’ks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/k 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Prohibition 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	¼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½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vf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kdkj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i`PNk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Quo-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Warranto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5800" y="685800"/>
            <a:ext cx="81534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600" b="1" dirty="0" err="1">
                <a:latin typeface="Kruti Dev 010" pitchFamily="2" charset="0"/>
              </a:rPr>
              <a:t>ekSfyd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dRrZO</a:t>
            </a:r>
            <a:r>
              <a:rPr lang="en-US" sz="3600" b="1" dirty="0">
                <a:latin typeface="Kruti Dev 010" pitchFamily="2" charset="0"/>
              </a:rPr>
              <a:t>; </a:t>
            </a:r>
          </a:p>
          <a:p>
            <a:pPr algn="ctr">
              <a:lnSpc>
                <a:spcPts val="3000"/>
              </a:lnSpc>
            </a:pPr>
            <a:r>
              <a:rPr lang="en-US" sz="3000" b="1" dirty="0">
                <a:latin typeface="Arial Black" pitchFamily="34" charset="0"/>
                <a:ea typeface="GungsuhChe" pitchFamily="49" charset="-127"/>
              </a:rPr>
              <a:t>Fundamental Duty</a:t>
            </a:r>
          </a:p>
          <a:p>
            <a:pPr algn="just">
              <a:lnSpc>
                <a:spcPts val="3000"/>
              </a:lnSpc>
            </a:pPr>
            <a:r>
              <a:rPr lang="en-US" sz="2000" dirty="0" err="1">
                <a:latin typeface="Kruti Dev 010" pitchFamily="2" charset="0"/>
              </a:rPr>
              <a:t>ukxfjdrk</a:t>
            </a:r>
            <a:r>
              <a:rPr lang="en-US" sz="2000" dirty="0">
                <a:latin typeface="Kruti Dev 010" pitchFamily="2" charset="0"/>
              </a:rPr>
              <a:t> dh </a:t>
            </a:r>
            <a:r>
              <a:rPr lang="en-US" sz="2000" dirty="0" err="1">
                <a:latin typeface="Kruti Dev 010" pitchFamily="2" charset="0"/>
              </a:rPr>
              <a:t>uSfrd</a:t>
            </a:r>
            <a:r>
              <a:rPr lang="en-US" sz="2000" dirty="0">
                <a:latin typeface="Kruti Dev 010" pitchFamily="2" charset="0"/>
              </a:rPr>
              <a:t> </a:t>
            </a:r>
            <a:r>
              <a:rPr lang="en-US" sz="2000" dirty="0" err="1">
                <a:latin typeface="Kruti Dev 010" pitchFamily="2" charset="0"/>
              </a:rPr>
              <a:t>ftEesnkjha</a:t>
            </a:r>
            <a:r>
              <a:rPr lang="en-US" sz="2000" dirty="0">
                <a:latin typeface="Kruti Dev 010" pitchFamily="2" charset="0"/>
              </a:rPr>
              <a:t> dh ,d </a:t>
            </a:r>
            <a:r>
              <a:rPr lang="en-US" sz="2000" dirty="0" err="1">
                <a:latin typeface="Kruti Dev 010" pitchFamily="2" charset="0"/>
              </a:rPr>
              <a:t>mnkj</a:t>
            </a:r>
            <a:r>
              <a:rPr lang="en-US" sz="2000" dirty="0">
                <a:latin typeface="Kruti Dev 010" pitchFamily="2" charset="0"/>
              </a:rPr>
              <a:t> [</a:t>
            </a:r>
            <a:r>
              <a:rPr lang="en-US" sz="2000" dirty="0" err="1">
                <a:latin typeface="Kruti Dev 010" pitchFamily="2" charset="0"/>
              </a:rPr>
              <a:t>kqjkd</a:t>
            </a:r>
            <a:r>
              <a:rPr lang="en-US" sz="2000" dirty="0">
                <a:latin typeface="Kruti Dev 010" pitchFamily="2" charset="0"/>
              </a:rPr>
              <a:t> </a:t>
            </a:r>
            <a:r>
              <a:rPr lang="en-US" sz="2000" dirty="0" err="1">
                <a:latin typeface="Kruti Dev 010" pitchFamily="2" charset="0"/>
              </a:rPr>
              <a:t>ds</a:t>
            </a:r>
            <a:r>
              <a:rPr lang="en-US" sz="2000" dirty="0">
                <a:latin typeface="Kruti Dev 010" pitchFamily="2" charset="0"/>
              </a:rPr>
              <a:t> :</a:t>
            </a:r>
            <a:r>
              <a:rPr lang="en-US" sz="2000" dirty="0" err="1">
                <a:latin typeface="Kruti Dev 010" pitchFamily="2" charset="0"/>
              </a:rPr>
              <a:t>i</a:t>
            </a:r>
            <a:r>
              <a:rPr lang="en-US" sz="2000" dirty="0">
                <a:latin typeface="Kruti Dev 010" pitchFamily="2" charset="0"/>
              </a:rPr>
              <a:t> </a:t>
            </a:r>
            <a:r>
              <a:rPr lang="en-US" sz="2000" dirty="0" err="1">
                <a:latin typeface="Kruti Dev 010" pitchFamily="2" charset="0"/>
              </a:rPr>
              <a:t>esa</a:t>
            </a:r>
            <a:r>
              <a:rPr lang="en-US" sz="2000" dirty="0">
                <a:latin typeface="Kruti Dev 010" pitchFamily="2" charset="0"/>
              </a:rPr>
              <a:t> </a:t>
            </a:r>
            <a:r>
              <a:rPr lang="en-US" sz="2000" dirty="0" err="1">
                <a:latin typeface="Kruti Dev 010" pitchFamily="2" charset="0"/>
              </a:rPr>
              <a:t>ekSfyd</a:t>
            </a:r>
            <a:r>
              <a:rPr lang="en-US" sz="2000" dirty="0">
                <a:latin typeface="Kruti Dev 010" pitchFamily="2" charset="0"/>
              </a:rPr>
              <a:t> </a:t>
            </a:r>
            <a:r>
              <a:rPr lang="en-US" sz="2000" dirty="0" err="1">
                <a:latin typeface="Kruti Dev 010" pitchFamily="2" charset="0"/>
              </a:rPr>
              <a:t>drZO</a:t>
            </a:r>
            <a:r>
              <a:rPr lang="en-US" sz="2000" dirty="0">
                <a:latin typeface="Kruti Dev 010" pitchFamily="2" charset="0"/>
              </a:rPr>
              <a:t>; dh </a:t>
            </a:r>
            <a:r>
              <a:rPr lang="en-US" sz="2000" dirty="0" err="1">
                <a:latin typeface="Kruti Dev 010" pitchFamily="2" charset="0"/>
              </a:rPr>
              <a:t>O;oLFkk</a:t>
            </a:r>
            <a:r>
              <a:rPr lang="en-US" sz="2000" dirty="0">
                <a:latin typeface="Kruti Dev 010" pitchFamily="2" charset="0"/>
              </a:rPr>
              <a:t> </a:t>
            </a:r>
            <a:r>
              <a:rPr lang="en-US" sz="2000" dirty="0" err="1">
                <a:latin typeface="Kruti Dev 010" pitchFamily="2" charset="0"/>
              </a:rPr>
              <a:t>esa</a:t>
            </a:r>
            <a:r>
              <a:rPr lang="en-US" sz="2000" dirty="0">
                <a:latin typeface="Kruti Dev 010" pitchFamily="2" charset="0"/>
              </a:rPr>
              <a:t> dh </a:t>
            </a:r>
            <a:r>
              <a:rPr lang="en-US" sz="2000" dirty="0" err="1">
                <a:latin typeface="Kruti Dev 010" pitchFamily="2" charset="0"/>
              </a:rPr>
              <a:t>x;h</a:t>
            </a:r>
            <a:r>
              <a:rPr lang="en-US" sz="2000" dirty="0">
                <a:latin typeface="Kruti Dev 010" pitchFamily="2" charset="0"/>
              </a:rPr>
              <a:t> </a:t>
            </a:r>
            <a:r>
              <a:rPr lang="en-US" sz="2000" dirty="0" err="1">
                <a:latin typeface="Kruti Dev 010" pitchFamily="2" charset="0"/>
              </a:rPr>
              <a:t>gS</a:t>
            </a:r>
            <a:r>
              <a:rPr lang="en-US" sz="2000" dirty="0">
                <a:latin typeface="Kruti Dev 010" pitchFamily="2" charset="0"/>
              </a:rPr>
              <a:t> &amp;</a:t>
            </a: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1-  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laof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ikyu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rFkk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mlds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vkn”kksZ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]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laLFkkvksa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,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oa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jk’Vªh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izrhdksa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lEeku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2-  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jk’Vªh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vkUnksyu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izsjd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vkn”kksZ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ikyu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3-  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lEizHkqrk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] ,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drk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vkSj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v[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k.Mrk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dh j{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kk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4-  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ns”k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dh j{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kk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,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oa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jk’V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ª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lsok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5-  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yksxksa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lejlrk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vkSj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Hkkr`Ro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Hkkouk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fodkl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6-  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lefUor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laLÑfr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xkSjo”kkyh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ijEijk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dh j{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kk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7-  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izkÑfrd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i;kZoj.k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dh j{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kk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vkSj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lHkh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izkf.k;ksa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izfr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n;k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Hkko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8-  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oSKkfud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n`f’Vdks.k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]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ekuookn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vkSj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KkuktZu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fodkl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>
                <a:latin typeface="Kruti Dev 010" pitchFamily="2" charset="0"/>
                <a:cs typeface="Times New Roman" pitchFamily="18" charset="0"/>
              </a:rPr>
              <a:t>9-  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lkoZtfud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lEifRr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dh j{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kk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,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oa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fgalk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ls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Kruti Dev 010" pitchFamily="2" charset="0"/>
                <a:cs typeface="Times New Roman" pitchFamily="18" charset="0"/>
              </a:rPr>
              <a:t>nwj</a:t>
            </a:r>
            <a:r>
              <a:rPr lang="en-US" sz="2000" dirty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jguk</a:t>
            </a:r>
            <a:endParaRPr lang="en-US" sz="2000" dirty="0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1"/>
            <a:ext cx="8153400" cy="1215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10- 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O;fDrxr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,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oa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lkewfgd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mRd’kZ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iz;kl</a:t>
            </a:r>
            <a:endParaRPr lang="en-US" sz="2000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11-  6&amp;14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o’kZ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mez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cPpksa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f”k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{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kk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volj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miyC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/k </a:t>
            </a:r>
            <a:r>
              <a:rPr lang="en-US" sz="2000" dirty="0" err="1" smtClean="0">
                <a:latin typeface="Kruti Dev 010" pitchFamily="2" charset="0"/>
                <a:cs typeface="Times New Roman" pitchFamily="18" charset="0"/>
              </a:rPr>
              <a:t>djkuk</a:t>
            </a:r>
            <a:r>
              <a:rPr lang="en-US" sz="2000" dirty="0" smtClean="0">
                <a:latin typeface="Kruti Dev 010" pitchFamily="2" charset="0"/>
                <a:cs typeface="Times New Roman" pitchFamily="18" charset="0"/>
              </a:rPr>
              <a:t> ¼ekrk&amp;firk </a:t>
            </a:r>
            <a:r>
              <a:rPr lang="en-US" dirty="0" smtClean="0">
                <a:latin typeface="Kruti Dev 010" pitchFamily="2" charset="0"/>
                <a:cs typeface="Times New Roman" pitchFamily="18" charset="0"/>
              </a:rPr>
              <a:t>,</a:t>
            </a:r>
            <a:r>
              <a:rPr lang="en-US" dirty="0" err="1" smtClean="0">
                <a:latin typeface="Kruti Dev 010" pitchFamily="2" charset="0"/>
                <a:cs typeface="Times New Roman" pitchFamily="18" charset="0"/>
              </a:rPr>
              <a:t>oa</a:t>
            </a:r>
            <a:r>
              <a:rPr lang="en-US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Kruti Dev 010" pitchFamily="2" charset="0"/>
                <a:cs typeface="Times New Roman" pitchFamily="18" charset="0"/>
              </a:rPr>
              <a:t>laj</a:t>
            </a:r>
            <a:r>
              <a:rPr lang="en-US" dirty="0" smtClean="0">
                <a:latin typeface="Kruti Dev 010" pitchFamily="2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Kruti Dev 010" pitchFamily="2" charset="0"/>
                <a:cs typeface="Times New Roman" pitchFamily="18" charset="0"/>
              </a:rPr>
              <a:t>kd</a:t>
            </a:r>
            <a:r>
              <a:rPr lang="en-US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dirty="0" smtClean="0">
                <a:latin typeface="Kruti Dev 010" pitchFamily="2" charset="0"/>
                <a:cs typeface="Times New Roman" pitchFamily="18" charset="0"/>
              </a:rPr>
              <a:t> fy;s½</a:t>
            </a:r>
            <a:endParaRPr lang="en-US" dirty="0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5908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1811</TotalTime>
  <Words>204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</dc:creator>
  <cp:lastModifiedBy>HP2</cp:lastModifiedBy>
  <cp:revision>188</cp:revision>
  <dcterms:created xsi:type="dcterms:W3CDTF">2018-07-11T05:14:46Z</dcterms:created>
  <dcterms:modified xsi:type="dcterms:W3CDTF">2023-08-14T06:47:32Z</dcterms:modified>
</cp:coreProperties>
</file>